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65" r:id="rId2"/>
    <p:sldId id="281" r:id="rId3"/>
    <p:sldId id="292" r:id="rId4"/>
    <p:sldId id="295" r:id="rId5"/>
    <p:sldId id="302" r:id="rId6"/>
    <p:sldId id="318" r:id="rId7"/>
    <p:sldId id="288" r:id="rId8"/>
    <p:sldId id="297" r:id="rId9"/>
    <p:sldId id="275" r:id="rId10"/>
    <p:sldId id="316" r:id="rId11"/>
    <p:sldId id="276" r:id="rId12"/>
    <p:sldId id="305" r:id="rId13"/>
    <p:sldId id="277" r:id="rId14"/>
    <p:sldId id="282" r:id="rId15"/>
    <p:sldId id="285" r:id="rId16"/>
    <p:sldId id="317" r:id="rId17"/>
    <p:sldId id="319" r:id="rId18"/>
    <p:sldId id="293" r:id="rId19"/>
    <p:sldId id="298" r:id="rId20"/>
    <p:sldId id="280" r:id="rId21"/>
    <p:sldId id="291" r:id="rId22"/>
    <p:sldId id="307" r:id="rId23"/>
    <p:sldId id="289" r:id="rId24"/>
  </p:sldIdLst>
  <p:sldSz cx="12192000" cy="6858000"/>
  <p:notesSz cx="666908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32E"/>
    <a:srgbClr val="004053"/>
    <a:srgbClr val="00B2D3"/>
    <a:srgbClr val="9AB74B"/>
    <a:srgbClr val="AD396D"/>
    <a:srgbClr val="B5A68B"/>
    <a:srgbClr val="006F46"/>
    <a:srgbClr val="0054A9"/>
    <a:srgbClr val="E067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363" autoAdjust="0"/>
    <p:restoredTop sz="94660"/>
  </p:normalViewPr>
  <p:slideViewPr>
    <p:cSldViewPr>
      <p:cViewPr varScale="1">
        <p:scale>
          <a:sx n="64" d="100"/>
          <a:sy n="64" d="100"/>
        </p:scale>
        <p:origin x="84" y="66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55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665" cy="4980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6866" y="0"/>
            <a:ext cx="2890665" cy="4980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AC2AAB-4A8B-4D90-9FD5-9289B358235E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630"/>
            <a:ext cx="2890665" cy="4980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6866" y="9428630"/>
            <a:ext cx="2890665" cy="4980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A6B47A-4F94-4A97-87E3-DE90741CB7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3376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1D3542-3765-45E2-B7FE-57B803DD0DC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39838"/>
            <a:ext cx="5954712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77195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4E28B9-0107-49A3-A6FB-68FFB47FB4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9893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1239838"/>
            <a:ext cx="5954712" cy="33512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E28B9-0107-49A3-A6FB-68FFB47FB48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3936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025154"/>
            <a:ext cx="103632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278092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9AB74B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BD0C2-8E85-4155-858B-97A7786080C3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E614E-4DEF-4055-8938-C56783B5EE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7995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0247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24745"/>
            <a:ext cx="10972800" cy="46085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BD0C2-8E85-4155-858B-97A7786080C3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E614E-4DEF-4055-8938-C56783B5EE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966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024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24745"/>
            <a:ext cx="5384800" cy="4608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24745"/>
            <a:ext cx="5384800" cy="4608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BD0C2-8E85-4155-858B-97A7786080C3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E614E-4DEF-4055-8938-C56783B5EE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8751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7809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70212"/>
            <a:ext cx="5386917" cy="505619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rgbClr val="9AB7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793306"/>
            <a:ext cx="5386917" cy="393995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170212"/>
            <a:ext cx="5389033" cy="505619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rgbClr val="9AB7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793306"/>
            <a:ext cx="5389033" cy="393995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BD0C2-8E85-4155-858B-97A7786080C3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E614E-4DEF-4055-8938-C56783B5EE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146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5010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BD0C2-8E85-4155-858B-97A7786080C3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E614E-4DEF-4055-8938-C56783B5EE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6759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BD0C2-8E85-4155-858B-97A7786080C3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E614E-4DEF-4055-8938-C56783B5EE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656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425156"/>
            <a:ext cx="7315200" cy="44400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260648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4923177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BD0C2-8E85-4155-858B-97A7786080C3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E614E-4DEF-4055-8938-C56783B5EE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033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371" y="4425156"/>
            <a:ext cx="11329259" cy="44400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1371" y="260648"/>
            <a:ext cx="11329259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1371" y="4923177"/>
            <a:ext cx="11329259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BD0C2-8E85-4155-858B-97A7786080C3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E614E-4DEF-4055-8938-C56783B5EE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2906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133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BD0C2-8E85-4155-858B-97A7786080C3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E614E-4DEF-4055-8938-C56783B5EE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7521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7" r:id="rId7"/>
    <p:sldLayoutId id="2147483658" r:id="rId8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png"/><Relationship Id="rId5" Type="http://schemas.openxmlformats.org/officeDocument/2006/relationships/image" Target="../media/image63.jp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704" y="-1909"/>
            <a:ext cx="4976575" cy="4968552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550738"/>
            <a:ext cx="822960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/>
              <a:t>Newquay  Zoo Walk through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81200" y="5126802"/>
            <a:ext cx="82296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>
                <a:solidFill>
                  <a:srgbClr val="9AB74B"/>
                </a:solidFill>
              </a:rPr>
              <a:t>A resource for teachers with SEN learners</a:t>
            </a:r>
          </a:p>
        </p:txBody>
      </p:sp>
    </p:spTree>
    <p:extLst>
      <p:ext uri="{BB962C8B-B14F-4D97-AF65-F5344CB8AC3E}">
        <p14:creationId xmlns:p14="http://schemas.microsoft.com/office/powerpoint/2010/main" val="3282584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39416" y="548680"/>
            <a:ext cx="47525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/>
              <a:t>Here are our educators…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26570" y="4904936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Mark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83571" y="4904936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Rhiann</a:t>
            </a:r>
          </a:p>
        </p:txBody>
      </p:sp>
      <p:sp>
        <p:nvSpPr>
          <p:cNvPr id="10" name="TextBox 9"/>
          <p:cNvSpPr txBox="1"/>
          <p:nvPr/>
        </p:nvSpPr>
        <p:spPr>
          <a:xfrm flipH="1">
            <a:off x="8925626" y="4899709"/>
            <a:ext cx="890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Emma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542" y="1477610"/>
            <a:ext cx="2806844" cy="34201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554" y="1484784"/>
            <a:ext cx="2700762" cy="34201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485" y="1479395"/>
            <a:ext cx="2694666" cy="342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0855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Workshops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994763"/>
            <a:ext cx="649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If you are attending a workshop, you will visit our Classroom.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7408" y="4783237"/>
            <a:ext cx="504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This is the path to the Education Centre.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52000" y="4562063"/>
            <a:ext cx="388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84592" y="4746729"/>
            <a:ext cx="504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Follow the path to the top.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79" y="1556792"/>
            <a:ext cx="5041829" cy="32433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592" y="1556792"/>
            <a:ext cx="5041829" cy="3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362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39416" y="4364744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Look out for this sign.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84033" y="4385336"/>
            <a:ext cx="504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One of our educators will meet you here.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1142197"/>
            <a:ext cx="5035732" cy="32372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122" y="1142197"/>
            <a:ext cx="5041829" cy="3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353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95400" y="4422567"/>
            <a:ext cx="504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This is inside our classroom. You will sit down on the floor or chairs  to start. </a:t>
            </a:r>
          </a:p>
          <a:p>
            <a:endParaRPr lang="en-GB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6240016" y="4422567"/>
            <a:ext cx="504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There are lots of different artefacts and resources to explore during the workshop.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71" y="1185310"/>
            <a:ext cx="5041829" cy="32372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150" y="1185309"/>
            <a:ext cx="5035732" cy="3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323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Departure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71664" y="675350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(Avoiding gift shop).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68568" y="4652776"/>
            <a:ext cx="504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You will then be in the car park where your coach or mini bus is waiting.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09378" y="4652776"/>
            <a:ext cx="4988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You can leave the zoo the same way that you came in.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46" y="1415519"/>
            <a:ext cx="5041829" cy="32372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739" y="1415519"/>
            <a:ext cx="5041829" cy="3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503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Departure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71663" y="585397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(Including gift shop)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8387" y="4536549"/>
            <a:ext cx="504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This is the entrance to the gift shop. You can exit the zoo, by going through the gift shop.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18096" y="4536549"/>
            <a:ext cx="504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This is the entrance to the gift shop. There are lots of things to look at and that you can buy.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82" y="1290856"/>
            <a:ext cx="5031147" cy="32467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364" y="1299292"/>
            <a:ext cx="5035732" cy="3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1065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83432" y="4506017"/>
            <a:ext cx="50418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You pay for your things at these tills.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56041" y="4506017"/>
            <a:ext cx="504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To leave the shop and zoo, walk through this door</a:t>
            </a:r>
            <a:r>
              <a:rPr lang="en-GB" dirty="0"/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88" y="1266017"/>
            <a:ext cx="5041829" cy="32372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1" y="1273198"/>
            <a:ext cx="5041829" cy="3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8427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23992" y="4467042"/>
            <a:ext cx="50418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You will then be in the car park where your coach or mini bus is waiting.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833" y="4420875"/>
            <a:ext cx="5169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You will exit the zoo here</a:t>
            </a:r>
            <a:r>
              <a:rPr lang="en-GB" dirty="0"/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33" y="1177522"/>
            <a:ext cx="5169856" cy="32433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1177521"/>
            <a:ext cx="5041829" cy="3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4236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GB" dirty="0"/>
              <a:t>Other places you may visit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2256" y="323157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Bag storage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21738" y="3219325"/>
            <a:ext cx="1728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Ranger activities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02523" y="3219325"/>
            <a:ext cx="1246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Main office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060738" y="3219325"/>
            <a:ext cx="1205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Café lemur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65389" y="5523934"/>
            <a:ext cx="2440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Tarzan trail and big slide</a:t>
            </a:r>
          </a:p>
          <a:p>
            <a:pPr algn="ctr"/>
            <a:r>
              <a:rPr lang="en-GB" dirty="0"/>
              <a:t>(Stepped access)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292562" y="5490230"/>
            <a:ext cx="1883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Meerkat play area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783" y="1356243"/>
            <a:ext cx="2810500" cy="1908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913" y="3646488"/>
            <a:ext cx="2810500" cy="19082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409" y="3652051"/>
            <a:ext cx="2804403" cy="19082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808" y="3652051"/>
            <a:ext cx="2804403" cy="190821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26" y="1356243"/>
            <a:ext cx="2804403" cy="191431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201" y="1356243"/>
            <a:ext cx="2804403" cy="190821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492" y="1360473"/>
            <a:ext cx="2804403" cy="190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236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4838328" cy="702470"/>
          </a:xfrm>
        </p:spPr>
        <p:txBody>
          <a:bodyPr>
            <a:normAutofit fontScale="90000"/>
          </a:bodyPr>
          <a:lstStyle/>
          <a:p>
            <a:pPr algn="l"/>
            <a:r>
              <a:rPr lang="en-GB" dirty="0"/>
              <a:t>Toilets</a:t>
            </a:r>
          </a:p>
        </p:txBody>
      </p:sp>
      <p:sp>
        <p:nvSpPr>
          <p:cNvPr id="6" name="Rectangle 5"/>
          <p:cNvSpPr/>
          <p:nvPr/>
        </p:nvSpPr>
        <p:spPr>
          <a:xfrm>
            <a:off x="609600" y="491532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.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3352" y="4306976"/>
            <a:ext cx="37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Near the </a:t>
            </a:r>
            <a:r>
              <a:rPr lang="en-GB" dirty="0" err="1"/>
              <a:t>meerkats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4206076" y="4306976"/>
            <a:ext cx="3779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Changing places accessible toilet. Collect the key from the office.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45629" y="4306976"/>
            <a:ext cx="3783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Near the entrance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076" y="1412776"/>
            <a:ext cx="3779848" cy="28836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800" y="1412776"/>
            <a:ext cx="3779848" cy="28836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04" y="1425147"/>
            <a:ext cx="3779848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09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76" y="223826"/>
            <a:ext cx="10972800" cy="850106"/>
          </a:xfrm>
        </p:spPr>
        <p:txBody>
          <a:bodyPr/>
          <a:lstStyle/>
          <a:p>
            <a:r>
              <a:rPr lang="en-GB" dirty="0"/>
              <a:t>A Note for Teaching Staff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7368" y="1073932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How to use this power point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7368" y="1484784"/>
            <a:ext cx="1094521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In this PowerPoint we have included various different aspects of a day at the zoo.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It is designed to be fully editable so you can tailor it to your day.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Some parts may not be applicable to your visit, you can hide the slides that do not apply (including this one).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On some slides there are various options shown, you are welcome to delete and enlarge pictures where appropriate if you wish to do so.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 You can find what's applicable to your visit by looking at the itinerary that will be emailed to the school up to 2 weeks before your visit.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Please be advised that although we do our very best to stick to the plan, sometimes things happen out of our control and we may need to change them.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We hope you find this PowerPoint useful, we are always open to suggestions on how we can make it better.</a:t>
            </a:r>
          </a:p>
        </p:txBody>
      </p:sp>
    </p:spTree>
    <p:extLst>
      <p:ext uri="{BB962C8B-B14F-4D97-AF65-F5344CB8AC3E}">
        <p14:creationId xmlns:p14="http://schemas.microsoft.com/office/powerpoint/2010/main" val="37596528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Lunch Space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36763" y="4423760"/>
            <a:ext cx="25410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 Outside the bird hide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78489" y="5162872"/>
            <a:ext cx="10022904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Our lunch space provide somewhere dry for you to eat your lunch</a:t>
            </a:r>
          </a:p>
          <a:p>
            <a:pPr algn="ctr"/>
            <a:endParaRPr lang="en-GB" sz="700" dirty="0"/>
          </a:p>
          <a:p>
            <a:pPr algn="ctr"/>
            <a:r>
              <a:rPr lang="en-GB" sz="2000" dirty="0"/>
              <a:t>If we are busy, you might have to share with another school.</a:t>
            </a:r>
          </a:p>
        </p:txBody>
      </p:sp>
      <p:sp>
        <p:nvSpPr>
          <p:cNvPr id="6" name="Rectangle 5"/>
          <p:cNvSpPr/>
          <p:nvPr/>
        </p:nvSpPr>
        <p:spPr>
          <a:xfrm>
            <a:off x="6312024" y="4423760"/>
            <a:ext cx="25922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/>
              <a:t> Inside the bird hide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97" y="1200488"/>
            <a:ext cx="5041829" cy="32433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4" y="1221381"/>
            <a:ext cx="5041829" cy="3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7045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64" y="353771"/>
            <a:ext cx="7272808" cy="702470"/>
          </a:xfrm>
        </p:spPr>
        <p:txBody>
          <a:bodyPr>
            <a:normAutofit fontScale="90000"/>
          </a:bodyPr>
          <a:lstStyle/>
          <a:p>
            <a:pPr algn="l"/>
            <a:r>
              <a:rPr lang="en-GB" dirty="0"/>
              <a:t>Picnic areas around the Zoo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586" y="982105"/>
            <a:ext cx="6624736" cy="5176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(not reserved – shared with visitors)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06000" y="4652816"/>
            <a:ext cx="289515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dirty="0"/>
              <a:t>Lawn and picnic tables near Penguins / </a:t>
            </a:r>
            <a:r>
              <a:rPr lang="en-GB" dirty="0" err="1"/>
              <a:t>Tippy’s</a:t>
            </a:r>
            <a:r>
              <a:rPr lang="en-GB" dirty="0"/>
              <a:t> Café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87414" y="465281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Café Patio – if wet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3964" y="466450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Red Panda lawn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000" y="1786943"/>
            <a:ext cx="3779848" cy="28775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414" y="1786943"/>
            <a:ext cx="3779848" cy="28775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62" y="1786943"/>
            <a:ext cx="3779848" cy="287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3399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Good to know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35760" y="653408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Areas with additional sensory triggers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60440" y="3064110"/>
            <a:ext cx="404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Noisy hand dryers at hand wash facilities.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25891" y="3051859"/>
            <a:ext cx="139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Noisy lemurs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482611" y="3051859"/>
            <a:ext cx="1523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Low light level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9376" y="5272817"/>
            <a:ext cx="262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Shoe wash mats</a:t>
            </a:r>
          </a:p>
          <a:p>
            <a:pPr algn="ctr"/>
            <a:r>
              <a:rPr lang="en-GB" dirty="0"/>
              <a:t>(Gems of the jungle and tropical house)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91840" y="5249965"/>
            <a:ext cx="2633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Plastic strip curtains</a:t>
            </a:r>
          </a:p>
          <a:p>
            <a:pPr algn="ctr"/>
            <a:r>
              <a:rPr lang="en-GB" dirty="0"/>
              <a:t>(Gems of the jungle, tropical house and wildlife at night).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10172" y="5249965"/>
            <a:ext cx="5448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Free flying birds</a:t>
            </a:r>
          </a:p>
          <a:p>
            <a:pPr algn="ctr"/>
            <a:r>
              <a:rPr lang="en-GB" dirty="0"/>
              <a:t>(Gems of the jungle and tropical house)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937" y="1268760"/>
            <a:ext cx="2627604" cy="183505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421191"/>
            <a:ext cx="2627604" cy="179847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1269705"/>
            <a:ext cx="2627604" cy="183505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" y="1268760"/>
            <a:ext cx="2627604" cy="1835055"/>
          </a:xfrm>
          <a:prstGeom prst="rect">
            <a:avLst/>
          </a:prstGeom>
        </p:spPr>
      </p:pic>
      <p:pic>
        <p:nvPicPr>
          <p:cNvPr id="27" name="Picture 26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734" y="1265634"/>
            <a:ext cx="2627604" cy="1836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734" y="3421104"/>
            <a:ext cx="2627604" cy="179847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937" y="3414903"/>
            <a:ext cx="2627604" cy="179847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" y="3421191"/>
            <a:ext cx="2627604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8211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 of our animals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839" y="1061100"/>
            <a:ext cx="2773680" cy="19801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375" y="1059877"/>
            <a:ext cx="2773920" cy="19813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808" y="1059877"/>
            <a:ext cx="2767824" cy="19813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11" y="3208102"/>
            <a:ext cx="2773680" cy="19801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599" y="3209927"/>
            <a:ext cx="2773920" cy="19813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398" y="3212976"/>
            <a:ext cx="2773920" cy="19752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015" y="3214740"/>
            <a:ext cx="2773920" cy="19752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71" y="1064506"/>
            <a:ext cx="2773920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044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476672"/>
            <a:ext cx="8229600" cy="634082"/>
          </a:xfrm>
        </p:spPr>
        <p:txBody>
          <a:bodyPr>
            <a:normAutofit fontScale="90000"/>
          </a:bodyPr>
          <a:lstStyle/>
          <a:p>
            <a:pPr algn="l"/>
            <a:r>
              <a:rPr lang="en-GB" dirty="0">
                <a:solidFill>
                  <a:srgbClr val="004053"/>
                </a:solidFill>
              </a:rPr>
              <a:t>Arrival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0156" y="4710794"/>
            <a:ext cx="51066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When  you arrive at the zoo your coach or minibus will park in the car park near the front entrance of the zoo.</a:t>
            </a:r>
          </a:p>
        </p:txBody>
      </p:sp>
      <p:sp>
        <p:nvSpPr>
          <p:cNvPr id="5" name="Rectangle 4"/>
          <p:cNvSpPr/>
          <p:nvPr/>
        </p:nvSpPr>
        <p:spPr>
          <a:xfrm>
            <a:off x="6168008" y="4710794"/>
            <a:ext cx="5040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The zoo gates open at 10 o’clock in the morning.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179" y="1448171"/>
            <a:ext cx="5041829" cy="32433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4" y="1448170"/>
            <a:ext cx="5041829" cy="3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18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63172" y="4364744"/>
            <a:ext cx="504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Here is the main entrance, it can sometimes be busy with people visiting for the day.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56040" y="4355732"/>
            <a:ext cx="504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One of our educators will meet you here and take you into the zoo.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96" y="1127487"/>
            <a:ext cx="5041829" cy="32372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211" y="1118475"/>
            <a:ext cx="5041829" cy="3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337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67408" y="4472936"/>
            <a:ext cx="504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Follow our educator through the gate...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0" y="4472936"/>
            <a:ext cx="3598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Past the tortoise enclosure.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1229583"/>
            <a:ext cx="5041829" cy="32433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68336"/>
            <a:ext cx="5041829" cy="3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775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464" y="4364744"/>
            <a:ext cx="5169856" cy="13778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5400" y="4397726"/>
            <a:ext cx="3696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Continue past monkey walk.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160469"/>
            <a:ext cx="5041829" cy="32372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464" y="1161280"/>
            <a:ext cx="5035732" cy="3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715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476672"/>
            <a:ext cx="9145016" cy="634082"/>
          </a:xfrm>
        </p:spPr>
        <p:txBody>
          <a:bodyPr>
            <a:normAutofit fontScale="90000"/>
          </a:bodyPr>
          <a:lstStyle/>
          <a:p>
            <a:pPr algn="l"/>
            <a:r>
              <a:rPr lang="en-GB" dirty="0">
                <a:solidFill>
                  <a:srgbClr val="004053"/>
                </a:solidFill>
              </a:rPr>
              <a:t>Self led Arrival </a:t>
            </a:r>
            <a:r>
              <a:rPr lang="en-GB" sz="1800" dirty="0">
                <a:solidFill>
                  <a:srgbClr val="004053"/>
                </a:solidFill>
              </a:rPr>
              <a:t>(for groups smaller than 10)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9036" y="4508800"/>
            <a:ext cx="37714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When  you arrive at the zoo, your coach or minibus</a:t>
            </a:r>
            <a:r>
              <a:rPr kumimoji="0" lang="en-GB" sz="2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can park in the zoo car park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74380" y="4508800"/>
            <a:ext cx="378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Here is the main zoo entrance, it can sometimes be busy with people queueing to visit the zoo.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38648" y="4508800"/>
            <a:ext cx="378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Walk through the gates  to enter the zoo.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29" y="1651755"/>
            <a:ext cx="3779848" cy="28836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532" y="1655734"/>
            <a:ext cx="3779848" cy="28796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648" y="1625142"/>
            <a:ext cx="3779848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17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879976" y="831193"/>
            <a:ext cx="5544895" cy="3539430"/>
            <a:chOff x="5879976" y="831193"/>
            <a:chExt cx="5544895" cy="3539430"/>
          </a:xfrm>
        </p:grpSpPr>
        <p:pic>
          <p:nvPicPr>
            <p:cNvPr id="3" name="Picture 2"/>
            <p:cNvPicPr>
              <a:picLocks/>
            </p:cNvPicPr>
            <p:nvPr/>
          </p:nvPicPr>
          <p:blipFill rotWithShape="1"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11" t="21963" r="9896" b="21564"/>
            <a:stretch/>
          </p:blipFill>
          <p:spPr>
            <a:xfrm>
              <a:off x="5879976" y="908720"/>
              <a:ext cx="5328312" cy="338437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096279" y="831193"/>
              <a:ext cx="5328592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/>
                <a:t/>
              </a:r>
              <a:br>
                <a:rPr lang="en-GB" sz="2800" dirty="0"/>
              </a:br>
              <a:r>
                <a:rPr lang="en-GB" sz="2800" dirty="0">
                  <a:solidFill>
                    <a:srgbClr val="00232E"/>
                  </a:solidFill>
                </a:rPr>
                <a:t>Noise Note. </a:t>
              </a:r>
            </a:p>
            <a:p>
              <a:pPr algn="ctr"/>
              <a:r>
                <a:rPr lang="en-GB" sz="2800" dirty="0">
                  <a:solidFill>
                    <a:srgbClr val="00232E"/>
                  </a:solidFill>
                </a:rPr>
                <a:t>You will hear tannoy announcements across the site about feeds and talks that are happening. Our lemurs like to respond to these announcements with loud calls. 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23392" y="4148720"/>
            <a:ext cx="5040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You will see our what’s on board near the entrance</a:t>
            </a:r>
            <a:r>
              <a:rPr lang="en-GB" dirty="0"/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64" y="908720"/>
            <a:ext cx="5041829" cy="3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82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501" y="2077032"/>
            <a:ext cx="3779848" cy="28775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567" y="273341"/>
            <a:ext cx="10972800" cy="850106"/>
          </a:xfrm>
        </p:spPr>
        <p:txBody>
          <a:bodyPr/>
          <a:lstStyle/>
          <a:p>
            <a:r>
              <a:rPr lang="en-GB" dirty="0"/>
              <a:t>Mini session location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055118" y="5003884"/>
            <a:ext cx="2115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32E"/>
                </a:solidFill>
              </a:rPr>
              <a:t>Tropical House Lawn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02828" y="4978934"/>
            <a:ext cx="1221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32E"/>
                </a:solidFill>
              </a:rPr>
              <a:t>Savanna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15480" y="500388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32E"/>
                </a:solidFill>
              </a:rPr>
              <a:t>Penguins </a:t>
            </a:r>
          </a:p>
        </p:txBody>
      </p:sp>
      <p:sp>
        <p:nvSpPr>
          <p:cNvPr id="6" name="Rectangle 5"/>
          <p:cNvSpPr/>
          <p:nvPr/>
        </p:nvSpPr>
        <p:spPr>
          <a:xfrm>
            <a:off x="219084" y="1070478"/>
            <a:ext cx="117836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If your group is taking part in a mini-session, one of our educators will meet you at an enclosure, tell you some interesting facts, and show you some artefacts.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84" y="2098249"/>
            <a:ext cx="3776610" cy="28787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933" y="2101373"/>
            <a:ext cx="3779848" cy="287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6134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ild Colours">
      <a:dk1>
        <a:srgbClr val="004053"/>
      </a:dk1>
      <a:lt1>
        <a:sysClr val="window" lastClr="FFFFFF"/>
      </a:lt1>
      <a:dk2>
        <a:srgbClr val="004053"/>
      </a:dk2>
      <a:lt2>
        <a:srgbClr val="C5E5FB"/>
      </a:lt2>
      <a:accent1>
        <a:srgbClr val="00B2D3"/>
      </a:accent1>
      <a:accent2>
        <a:srgbClr val="AD396D"/>
      </a:accent2>
      <a:accent3>
        <a:srgbClr val="9AB74B"/>
      </a:accent3>
      <a:accent4>
        <a:srgbClr val="ED7D31"/>
      </a:accent4>
      <a:accent5>
        <a:srgbClr val="D57DA5"/>
      </a:accent5>
      <a:accent6>
        <a:srgbClr val="6F8335"/>
      </a:accent6>
      <a:hlink>
        <a:srgbClr val="0E82D1"/>
      </a:hlink>
      <a:folHlink>
        <a:srgbClr val="D57DA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58985F2-8BD6-48E6-BAFE-A4E002E26D27}" vid="{3AC0A7BA-D16A-4709-8A85-56B52BFECAF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Wild Planet Trust Presentation Template 2023 - Widescreen</Template>
  <TotalTime>2442</TotalTime>
  <Words>811</Words>
  <Application>Microsoft Office PowerPoint</Application>
  <PresentationFormat>Widescreen</PresentationFormat>
  <Paragraphs>93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Calibri</vt:lpstr>
      <vt:lpstr>Office Theme</vt:lpstr>
      <vt:lpstr>Newquay  Zoo Walk through</vt:lpstr>
      <vt:lpstr>A Note for Teaching Staff</vt:lpstr>
      <vt:lpstr>Arrival </vt:lpstr>
      <vt:lpstr>PowerPoint Presentation</vt:lpstr>
      <vt:lpstr>PowerPoint Presentation</vt:lpstr>
      <vt:lpstr>PowerPoint Presentation</vt:lpstr>
      <vt:lpstr>Self led Arrival (for groups smaller than 10)</vt:lpstr>
      <vt:lpstr>PowerPoint Presentation</vt:lpstr>
      <vt:lpstr>Mini session location</vt:lpstr>
      <vt:lpstr>PowerPoint Presentation</vt:lpstr>
      <vt:lpstr>Workshops </vt:lpstr>
      <vt:lpstr>PowerPoint Presentation</vt:lpstr>
      <vt:lpstr>PowerPoint Presentation</vt:lpstr>
      <vt:lpstr>Departure </vt:lpstr>
      <vt:lpstr>Departure </vt:lpstr>
      <vt:lpstr>PowerPoint Presentation</vt:lpstr>
      <vt:lpstr>PowerPoint Presentation</vt:lpstr>
      <vt:lpstr>Other places you may visit</vt:lpstr>
      <vt:lpstr>Toilets</vt:lpstr>
      <vt:lpstr>Lunch Space </vt:lpstr>
      <vt:lpstr>Picnic areas around the Zoo </vt:lpstr>
      <vt:lpstr>Good to know </vt:lpstr>
      <vt:lpstr>Some of our animals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Paignton Zoo Walk through</dc:title>
  <dc:creator>Kay Munday</dc:creator>
  <cp:lastModifiedBy>Kenya Rolfe</cp:lastModifiedBy>
  <cp:revision>125</cp:revision>
  <cp:lastPrinted>2024-11-07T09:20:51Z</cp:lastPrinted>
  <dcterms:created xsi:type="dcterms:W3CDTF">2024-05-20T09:25:04Z</dcterms:created>
  <dcterms:modified xsi:type="dcterms:W3CDTF">2024-12-04T13:15:13Z</dcterms:modified>
</cp:coreProperties>
</file>